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59" r:id="rId9"/>
    <p:sldId id="260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38208-31EF-432A-B131-E208B87A414B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7E7A4-B2DD-4193-984A-FC710927A0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267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3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54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56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49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65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2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53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25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73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30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09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E9643646-FD90-46F2-AEBF-709AA1F03C3F}" type="datetimeFigureOut">
              <a:rPr lang="en-GB" smtClean="0"/>
              <a:t>03/05/2016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FC35BC19-BD1C-4597-98A0-4236FC92A7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31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Parent Ambassador’s Induction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Thank you for giving your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197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Documents to Read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Hunsley Primary Safeguarding and Child Protection Policy</a:t>
            </a:r>
            <a:endParaRPr lang="en-GB" dirty="0"/>
          </a:p>
          <a:p>
            <a:pPr lvl="0"/>
            <a:r>
              <a:rPr lang="en-US" dirty="0"/>
              <a:t>Hunsley Primary Health &amp; Safety Policy</a:t>
            </a:r>
            <a:endParaRPr lang="en-GB" dirty="0"/>
          </a:p>
          <a:p>
            <a:pPr lvl="0"/>
            <a:r>
              <a:rPr lang="en-US" dirty="0"/>
              <a:t>Hunsley Primary Behaviour Policy</a:t>
            </a:r>
            <a:endParaRPr lang="en-GB" dirty="0"/>
          </a:p>
          <a:p>
            <a:pPr lvl="0"/>
            <a:r>
              <a:rPr lang="en-US" dirty="0"/>
              <a:t>The Education Alliance Whistle Blowing Policy</a:t>
            </a:r>
            <a:endParaRPr lang="en-GB" dirty="0"/>
          </a:p>
          <a:p>
            <a:pPr lvl="0"/>
            <a:r>
              <a:rPr lang="en-US" dirty="0"/>
              <a:t>The Important Notice to Visitors (see Appendix)</a:t>
            </a:r>
            <a:endParaRPr lang="en-GB" dirty="0"/>
          </a:p>
          <a:p>
            <a:pPr lvl="0"/>
            <a:r>
              <a:rPr lang="en-US" dirty="0"/>
              <a:t>The Hunsley Primary Statement of Safe use of Multi Media  (see Appendix)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63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Volunteers?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 class Volunteers and Parent Ambassadors, as distinct from Visitors, </a:t>
            </a:r>
            <a:r>
              <a:rPr lang="en-US" sz="3200" dirty="0" smtClean="0"/>
              <a:t>as:</a:t>
            </a:r>
          </a:p>
          <a:p>
            <a:r>
              <a:rPr lang="en-US" sz="3200" dirty="0" smtClean="0"/>
              <a:t>adults</a:t>
            </a:r>
            <a:r>
              <a:rPr lang="en-US" sz="3200" b="1" dirty="0" smtClean="0"/>
              <a:t> </a:t>
            </a:r>
            <a:r>
              <a:rPr lang="en-US" sz="3200" b="1" dirty="0"/>
              <a:t>who might spend at least 3 days within any calendar month voluntarily within the school</a:t>
            </a:r>
            <a:r>
              <a:rPr lang="en-US" sz="3200" dirty="0"/>
              <a:t>.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74321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aims of the Parent Ambassador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endParaRPr lang="en-GB" dirty="0"/>
          </a:p>
          <a:p>
            <a:pPr lvl="0"/>
            <a:r>
              <a:rPr lang="en-US" dirty="0"/>
              <a:t>To welcome volunteers safely into the school so that Hunsley Primary pupils become part of the wider community</a:t>
            </a:r>
            <a:endParaRPr lang="en-GB" dirty="0"/>
          </a:p>
          <a:p>
            <a:pPr lvl="0"/>
            <a:r>
              <a:rPr lang="en-US" dirty="0"/>
              <a:t>To draw on the wide range of knowledge, expertise and experience of volunteers to the benefit of everyone in the school  	</a:t>
            </a:r>
            <a:endParaRPr lang="en-GB" dirty="0"/>
          </a:p>
          <a:p>
            <a:pPr lvl="0"/>
            <a:r>
              <a:rPr lang="en-US" dirty="0"/>
              <a:t>To help children develop social skills which will be of benefit to them in the future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31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aims of the Induction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ensure all volunteers are screened and cleared through the DBS process</a:t>
            </a:r>
            <a:endParaRPr lang="en-GB" dirty="0"/>
          </a:p>
          <a:p>
            <a:pPr lvl="0"/>
            <a:r>
              <a:rPr lang="en-US" dirty="0"/>
              <a:t>To provide information and guidance on the expectations of the school of all volunteers</a:t>
            </a:r>
            <a:endParaRPr lang="en-GB" dirty="0"/>
          </a:p>
          <a:p>
            <a:pPr lvl="0"/>
            <a:r>
              <a:rPr lang="en-US" dirty="0"/>
              <a:t>To ensure all volunteers understand and adhere to the school’s expectations, values, vision and ethos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6889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Agreement and the Induction Pack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56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Staff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Lucy Hudson – </a:t>
            </a:r>
            <a:r>
              <a:rPr lang="en-GB" dirty="0" err="1" smtClean="0"/>
              <a:t>Headteacher</a:t>
            </a:r>
            <a:r>
              <a:rPr lang="en-GB" dirty="0" smtClean="0"/>
              <a:t> and Safeguarding Officer</a:t>
            </a:r>
          </a:p>
          <a:p>
            <a:r>
              <a:rPr lang="en-GB" dirty="0" smtClean="0"/>
              <a:t>Sue Mutter – Nursery Nurse and Deputy Safeguarding Officer</a:t>
            </a:r>
          </a:p>
          <a:p>
            <a:r>
              <a:rPr lang="en-GB" dirty="0" smtClean="0"/>
              <a:t>Simon Windeler – Director of ICT and E-Safety Officer</a:t>
            </a:r>
          </a:p>
          <a:p>
            <a:r>
              <a:rPr lang="en-GB" dirty="0" smtClean="0"/>
              <a:t>Louise Hitchin – School Administrator and Fire Officer</a:t>
            </a:r>
          </a:p>
          <a:p>
            <a:r>
              <a:rPr lang="en-GB" dirty="0" smtClean="0"/>
              <a:t>Rachel Hudson – Reception Teacher</a:t>
            </a:r>
          </a:p>
          <a:p>
            <a:r>
              <a:rPr lang="en-GB" dirty="0" smtClean="0"/>
              <a:t>Julie Nunn – Reception Teacher</a:t>
            </a:r>
          </a:p>
          <a:p>
            <a:r>
              <a:rPr lang="en-GB" dirty="0" smtClean="0"/>
              <a:t>Liz Russell – Maths Teacher and SLE</a:t>
            </a:r>
          </a:p>
          <a:p>
            <a:r>
              <a:rPr lang="en-GB" dirty="0" smtClean="0"/>
              <a:t>Alison Wilson – TA</a:t>
            </a:r>
          </a:p>
          <a:p>
            <a:r>
              <a:rPr lang="en-GB" dirty="0" smtClean="0"/>
              <a:t>Vicky Briggs – TA</a:t>
            </a:r>
          </a:p>
          <a:p>
            <a:r>
              <a:rPr lang="en-GB" dirty="0" smtClean="0"/>
              <a:t>Karen Dow – Safeguarding Local Governor</a:t>
            </a:r>
            <a:endParaRPr lang="en-GB" dirty="0"/>
          </a:p>
          <a:p>
            <a:r>
              <a:rPr lang="en-GB" b="1" dirty="0" smtClean="0"/>
              <a:t>First Aiders: </a:t>
            </a:r>
          </a:p>
          <a:p>
            <a:r>
              <a:rPr lang="en-GB" dirty="0" smtClean="0"/>
              <a:t>Sue Mutter (Paediatric), Vicky Briggs (Paediatric), Louise Hitchin (Paediatric), Lucy Hudson (Emergency First Aid)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056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ensure that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You </a:t>
            </a:r>
            <a:r>
              <a:rPr lang="en-US" dirty="0"/>
              <a:t>sign in and out, reporting to the Main Office on arrival and departure</a:t>
            </a:r>
            <a:endParaRPr lang="en-GB" dirty="0"/>
          </a:p>
          <a:p>
            <a:pPr lvl="0"/>
            <a:r>
              <a:rPr lang="en-US" dirty="0"/>
              <a:t>You read the ‘Important notice to visitors’ sheet to make sure you have our safeguarding expectations in mind</a:t>
            </a:r>
            <a:endParaRPr lang="en-GB" dirty="0"/>
          </a:p>
          <a:p>
            <a:pPr lvl="0"/>
            <a:r>
              <a:rPr lang="en-US" dirty="0"/>
              <a:t>You wear your Visitors’ Badge at all times and hand it back to the Main Office as you leave</a:t>
            </a:r>
            <a:endParaRPr lang="en-GB" dirty="0"/>
          </a:p>
          <a:p>
            <a:pPr lvl="0"/>
            <a:r>
              <a:rPr lang="en-US" dirty="0"/>
              <a:t>You remain visible to your designated staff link at all times – they will answer any questions you might have and will let you out of the secured area when it is time for you to leave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3753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Safeguarding – the Key Headlines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Recognise and accept their responsibilities in relation to safeguarding within the context of their role as a volunteer</a:t>
            </a:r>
            <a:endParaRPr lang="en-GB" dirty="0"/>
          </a:p>
          <a:p>
            <a:pPr lvl="0"/>
            <a:r>
              <a:rPr lang="en-US" dirty="0"/>
              <a:t>Identify the safeguarding leads in school and communicate immediately with them where concerns are raised</a:t>
            </a:r>
            <a:endParaRPr lang="en-GB" dirty="0"/>
          </a:p>
          <a:p>
            <a:pPr lvl="0"/>
            <a:r>
              <a:rPr lang="en-US" dirty="0"/>
              <a:t>Understand that action will be taken where policy is breached</a:t>
            </a:r>
            <a:endParaRPr lang="en-GB" dirty="0"/>
          </a:p>
          <a:p>
            <a:pPr lvl="0"/>
            <a:r>
              <a:rPr lang="en-US" dirty="0"/>
              <a:t>Take responsibility for their own actions and behaviour</a:t>
            </a:r>
            <a:endParaRPr lang="en-GB" dirty="0"/>
          </a:p>
          <a:p>
            <a:pPr lvl="0"/>
            <a:r>
              <a:rPr lang="en-US" dirty="0"/>
              <a:t>Avoid any conduct which may be in breach of safeguarding policy – see Policy and Appendix for guidance</a:t>
            </a:r>
            <a:endParaRPr lang="en-GB" dirty="0"/>
          </a:p>
          <a:p>
            <a:pPr lvl="0"/>
            <a:r>
              <a:rPr lang="en-US" dirty="0"/>
              <a:t>Remain in the view of their designated Key Link member of staff at all times</a:t>
            </a:r>
            <a:endParaRPr lang="en-GB" dirty="0"/>
          </a:p>
          <a:p>
            <a:pPr lvl="0"/>
            <a:r>
              <a:rPr lang="en-US" dirty="0"/>
              <a:t>Ask for the advice of the Head of Hunsley Primary at any point if in any doubt or if concerns of any kind are raised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14392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78</TotalTime>
  <Words>415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Metropolitan</vt:lpstr>
      <vt:lpstr>Parent Ambassador’s Induction</vt:lpstr>
      <vt:lpstr>Key Documents to Read</vt:lpstr>
      <vt:lpstr>What are Volunteers?</vt:lpstr>
      <vt:lpstr>The aims of the Parent Ambassador Programme</vt:lpstr>
      <vt:lpstr>The aims of the Induction</vt:lpstr>
      <vt:lpstr>The Agreement and the Induction Pack</vt:lpstr>
      <vt:lpstr>Key Staff</vt:lpstr>
      <vt:lpstr>Please ensure that:</vt:lpstr>
      <vt:lpstr>Safeguarding – the Key Headlines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 Ambassador’s Induction</dc:title>
  <dc:creator>Lucy Hudson</dc:creator>
  <cp:lastModifiedBy>Lucy Hudson</cp:lastModifiedBy>
  <cp:revision>10</cp:revision>
  <cp:lastPrinted>2016-05-03T10:58:32Z</cp:lastPrinted>
  <dcterms:created xsi:type="dcterms:W3CDTF">2016-05-03T10:43:55Z</dcterms:created>
  <dcterms:modified xsi:type="dcterms:W3CDTF">2016-05-03T12:02:49Z</dcterms:modified>
</cp:coreProperties>
</file>